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33" autoAdjust="0"/>
    <p:restoredTop sz="94660"/>
  </p:normalViewPr>
  <p:slideViewPr>
    <p:cSldViewPr snapToGrid="0">
      <p:cViewPr>
        <p:scale>
          <a:sx n="50" d="100"/>
          <a:sy n="50" d="100"/>
        </p:scale>
        <p:origin x="1330" y="8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A3BDFF-EB8B-4EC1-80CC-8F31FE052D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B21711-6439-4328-AE23-CFC12476F1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C66A4D-41AC-4650-A342-6EF7E0CE9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30AE5-38E6-4F2D-80CC-907F5B850386}" type="datetimeFigureOut">
              <a:rPr lang="fr-FR" smtClean="0"/>
              <a:t>23/05/2018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57E153-7215-406D-A018-5AD0C941A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ADBFF2-145C-48B5-8BE8-DECA76CB4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9B2BF-B2C9-4F0A-904C-75FC1D7BD3F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6305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0770BE-54D6-4681-984B-E6ABA66B4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8380AC6-BE60-4AA7-92D8-D1D82B103D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FF45C6-CAAF-4DDE-B0CD-82E1377FE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30AE5-38E6-4F2D-80CC-907F5B850386}" type="datetimeFigureOut">
              <a:rPr lang="fr-FR" smtClean="0"/>
              <a:t>23/05/2018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0260370-1003-4BB8-89A5-93E2F28AF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87ED5A-BA6C-481B-BB13-8A1D53C4C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9B2BF-B2C9-4F0A-904C-75FC1D7BD3F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068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8226157-3CB2-4157-BF86-98591B3DCB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C84A5F3-6E99-4142-B070-D99B15586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B94A94C-A19E-46DD-9EAC-E3FBB8044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30AE5-38E6-4F2D-80CC-907F5B850386}" type="datetimeFigureOut">
              <a:rPr lang="fr-FR" smtClean="0"/>
              <a:t>23/05/2018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20F8D6-ECD6-4B3E-AEE7-BFFBB424B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A8140E-50ED-4019-B13C-BE32DB544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9B2BF-B2C9-4F0A-904C-75FC1D7BD3F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677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A6D20B-069B-4F40-8036-9885F1A04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02B279-7807-4BF6-87E2-2A2AFF47A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D26C39-BF1B-4751-9098-D159D97CC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30AE5-38E6-4F2D-80CC-907F5B850386}" type="datetimeFigureOut">
              <a:rPr lang="fr-FR" smtClean="0"/>
              <a:t>23/05/2018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AF1A292-9741-4759-9AFA-0D197BC30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5C3864-42BF-4878-B262-9EE90F6CF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9B2BF-B2C9-4F0A-904C-75FC1D7BD3F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0499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29894B-2D79-4B8A-8825-375CF4372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5B75D4-D261-4F3F-9672-2529752E4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BD3D203-D9EE-4F10-B4F2-FD0A09F6C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30AE5-38E6-4F2D-80CC-907F5B850386}" type="datetimeFigureOut">
              <a:rPr lang="fr-FR" smtClean="0"/>
              <a:t>23/05/2018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AF5397A-1754-4A66-A81A-E87CC381F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7718561-AD23-4B0F-A759-85288B0DA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9B2BF-B2C9-4F0A-904C-75FC1D7BD3F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7620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7C9EFF-9E72-4F83-A698-80468E735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D2EB2E-0CBB-4FE3-B8AE-DD29E9F360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0B6716A-9449-4B4B-83E0-F2618EDE2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FD073F3-36C5-403F-86A7-C727B6CE7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30AE5-38E6-4F2D-80CC-907F5B850386}" type="datetimeFigureOut">
              <a:rPr lang="fr-FR" smtClean="0"/>
              <a:t>23/05/2018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87BD28A-CB07-48E2-ACB3-24624E4F3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5168DD6-ADE2-4548-BFB2-9A27395DE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9B2BF-B2C9-4F0A-904C-75FC1D7BD3F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5240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EC0A8C-CA5A-4E81-B4E8-DB07CB710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4E23D87-452B-4B07-B0D0-2A1991A87B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CF35D84-D385-4186-9D9E-BDA07DED4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6A586CB-74D6-45EB-BC9C-E82DCE3BCA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2B0A01E-80DF-4ACA-9BB0-22BA975452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E3BE3D3-B35A-4975-8FFD-D03E0F424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30AE5-38E6-4F2D-80CC-907F5B850386}" type="datetimeFigureOut">
              <a:rPr lang="fr-FR" smtClean="0"/>
              <a:t>23/05/2018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79C32D1-C31B-47F9-8F23-F4BAAA7DB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4811057-D427-4D53-A9A6-2EEF8E24A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9B2BF-B2C9-4F0A-904C-75FC1D7BD3F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7969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90E879-E872-4788-8585-7551FA835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DD1CAE3-10D7-4AD1-8580-E266B5F5E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30AE5-38E6-4F2D-80CC-907F5B850386}" type="datetimeFigureOut">
              <a:rPr lang="fr-FR" smtClean="0"/>
              <a:t>23/05/2018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1A3BE8F-8485-4252-B860-9B1076596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CBD5E9E-E897-4A2A-B435-B284E7A3A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9B2BF-B2C9-4F0A-904C-75FC1D7BD3F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3203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A9ED34B-B8D7-4EF6-92D6-D2D0A604E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30AE5-38E6-4F2D-80CC-907F5B850386}" type="datetimeFigureOut">
              <a:rPr lang="fr-FR" smtClean="0"/>
              <a:t>23/05/2018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5091E00-E45E-49A6-82B8-CF1FC5F23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892B828-EDA0-4A35-9555-C87111727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9B2BF-B2C9-4F0A-904C-75FC1D7BD3F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1144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D43081-0AF4-4456-94CC-5E6F978F4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E0C0E2-9434-497A-B6AC-B9DAD3A65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CE2CFEA-7749-48C3-A6FD-20A6B38BC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289F2E3-D5AE-45E3-9899-056E420C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30AE5-38E6-4F2D-80CC-907F5B850386}" type="datetimeFigureOut">
              <a:rPr lang="fr-FR" smtClean="0"/>
              <a:t>23/05/2018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F8ACFEA-7497-4A8C-BA5F-6DC853EBA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038F3BB-1DB4-4A59-8F46-F9CB9E079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9B2BF-B2C9-4F0A-904C-75FC1D7BD3F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7588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3977BA-1634-4A90-BBA3-9C263A4B4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3CAE558-0B6A-4D51-B47C-FBA02C881D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5C4B782-6F08-4510-8E5D-3E373605B7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0FB68B7-38B7-4652-B0F3-5A15A5F3A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30AE5-38E6-4F2D-80CC-907F5B850386}" type="datetimeFigureOut">
              <a:rPr lang="fr-FR" smtClean="0"/>
              <a:t>23/05/2018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F457AA0-04C2-435B-8A6B-52DDA2FEC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7A1FB9D-A1D9-4E96-81C3-868359A42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9B2BF-B2C9-4F0A-904C-75FC1D7BD3F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525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481202A-593F-4535-8FAB-F93366E77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C4A4268-AB8B-4A9D-B37E-10646C8B9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D598B65-1173-4E0E-BB4E-D82AF48A38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30AE5-38E6-4F2D-80CC-907F5B850386}" type="datetimeFigureOut">
              <a:rPr lang="fr-FR" smtClean="0"/>
              <a:t>23/05/2018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CEA226-6C3A-4E3E-8D03-2E4A7DD306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83E790-1FF8-4DFF-9A19-0AF4FAA83A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9B2BF-B2C9-4F0A-904C-75FC1D7BD3F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1501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e 3">
            <a:extLst>
              <a:ext uri="{FF2B5EF4-FFF2-40B4-BE49-F238E27FC236}">
                <a16:creationId xmlns:a16="http://schemas.microsoft.com/office/drawing/2014/main" id="{B57F2106-05EF-44E5-A213-973329A056B8}"/>
              </a:ext>
            </a:extLst>
          </p:cNvPr>
          <p:cNvSpPr/>
          <p:nvPr/>
        </p:nvSpPr>
        <p:spPr>
          <a:xfrm>
            <a:off x="4778384" y="1653350"/>
            <a:ext cx="1808527" cy="1446822"/>
          </a:xfrm>
          <a:prstGeom prst="hexagon">
            <a:avLst>
              <a:gd name="adj" fmla="val 20767"/>
              <a:gd name="vf" fmla="val 11547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fr-FR" dirty="0"/>
              <a:t>Contrôleur</a:t>
            </a:r>
          </a:p>
        </p:txBody>
      </p:sp>
      <p:pic>
        <p:nvPicPr>
          <p:cNvPr id="6" name="Graphique 5" descr="Engrenages">
            <a:extLst>
              <a:ext uri="{FF2B5EF4-FFF2-40B4-BE49-F238E27FC236}">
                <a16:creationId xmlns:a16="http://schemas.microsoft.com/office/drawing/2014/main" id="{F11A6A92-AFFB-4A45-97E6-35851CDA7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1406" y="1644664"/>
            <a:ext cx="1028003" cy="1028003"/>
          </a:xfrm>
          <a:prstGeom prst="rect">
            <a:avLst/>
          </a:prstGeom>
        </p:spPr>
      </p:pic>
      <p:grpSp>
        <p:nvGrpSpPr>
          <p:cNvPr id="57" name="Groupe 56">
            <a:extLst>
              <a:ext uri="{FF2B5EF4-FFF2-40B4-BE49-F238E27FC236}">
                <a16:creationId xmlns:a16="http://schemas.microsoft.com/office/drawing/2014/main" id="{735675E4-BA87-4B30-A02E-8A1604D70BA4}"/>
              </a:ext>
            </a:extLst>
          </p:cNvPr>
          <p:cNvGrpSpPr/>
          <p:nvPr/>
        </p:nvGrpSpPr>
        <p:grpSpPr>
          <a:xfrm>
            <a:off x="7392375" y="1653350"/>
            <a:ext cx="1808527" cy="1446822"/>
            <a:chOff x="7392375" y="1653350"/>
            <a:chExt cx="1808527" cy="1446822"/>
          </a:xfrm>
        </p:grpSpPr>
        <p:sp>
          <p:nvSpPr>
            <p:cNvPr id="16" name="Hexagone 15">
              <a:extLst>
                <a:ext uri="{FF2B5EF4-FFF2-40B4-BE49-F238E27FC236}">
                  <a16:creationId xmlns:a16="http://schemas.microsoft.com/office/drawing/2014/main" id="{9685D167-5473-4A6D-93FF-30A5725EF30E}"/>
                </a:ext>
              </a:extLst>
            </p:cNvPr>
            <p:cNvSpPr/>
            <p:nvPr/>
          </p:nvSpPr>
          <p:spPr>
            <a:xfrm>
              <a:off x="7392375" y="1653350"/>
              <a:ext cx="1808527" cy="1446822"/>
            </a:xfrm>
            <a:prstGeom prst="hexagon">
              <a:avLst>
                <a:gd name="adj" fmla="val 20767"/>
                <a:gd name="vf" fmla="val 115470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b" anchorCtr="1"/>
            <a:lstStyle/>
            <a:p>
              <a:pPr algn="ctr"/>
              <a:r>
                <a:rPr lang="fr-FR" dirty="0"/>
                <a:t>Vue</a:t>
              </a:r>
            </a:p>
          </p:txBody>
        </p:sp>
        <p:pic>
          <p:nvPicPr>
            <p:cNvPr id="10" name="Graphique 9" descr="Œil">
              <a:extLst>
                <a:ext uri="{FF2B5EF4-FFF2-40B4-BE49-F238E27FC236}">
                  <a16:creationId xmlns:a16="http://schemas.microsoft.com/office/drawing/2014/main" id="{4B37F6C0-31C0-4930-BCB7-3A2733E43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37273" y="1668662"/>
              <a:ext cx="918732" cy="918732"/>
            </a:xfrm>
            <a:prstGeom prst="rect">
              <a:avLst/>
            </a:prstGeom>
          </p:spPr>
        </p:pic>
      </p:grpSp>
      <p:sp>
        <p:nvSpPr>
          <p:cNvPr id="17" name="Hexagone 16">
            <a:extLst>
              <a:ext uri="{FF2B5EF4-FFF2-40B4-BE49-F238E27FC236}">
                <a16:creationId xmlns:a16="http://schemas.microsoft.com/office/drawing/2014/main" id="{357DE54B-38D4-4271-B9FB-B26CBE146DFE}"/>
              </a:ext>
            </a:extLst>
          </p:cNvPr>
          <p:cNvSpPr/>
          <p:nvPr/>
        </p:nvSpPr>
        <p:spPr>
          <a:xfrm>
            <a:off x="9700675" y="669632"/>
            <a:ext cx="1808527" cy="1446822"/>
          </a:xfrm>
          <a:prstGeom prst="hexagon">
            <a:avLst>
              <a:gd name="adj" fmla="val 20767"/>
              <a:gd name="vf" fmla="val 11547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fr-FR" dirty="0"/>
              <a:t>Modèle</a:t>
            </a:r>
          </a:p>
        </p:txBody>
      </p:sp>
      <p:pic>
        <p:nvPicPr>
          <p:cNvPr id="12" name="Graphique 11" descr="Base de données">
            <a:extLst>
              <a:ext uri="{FF2B5EF4-FFF2-40B4-BE49-F238E27FC236}">
                <a16:creationId xmlns:a16="http://schemas.microsoft.com/office/drawing/2014/main" id="{9BECA108-DD65-4582-87A1-A5E7789619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45573" y="725932"/>
            <a:ext cx="918732" cy="918732"/>
          </a:xfrm>
          <a:prstGeom prst="rect">
            <a:avLst/>
          </a:prstGeom>
        </p:spPr>
      </p:pic>
      <p:sp>
        <p:nvSpPr>
          <p:cNvPr id="18" name="Hexagone 17">
            <a:extLst>
              <a:ext uri="{FF2B5EF4-FFF2-40B4-BE49-F238E27FC236}">
                <a16:creationId xmlns:a16="http://schemas.microsoft.com/office/drawing/2014/main" id="{B1F49061-7B5A-4C5E-80EF-006EE0890CBE}"/>
              </a:ext>
            </a:extLst>
          </p:cNvPr>
          <p:cNvSpPr/>
          <p:nvPr/>
        </p:nvSpPr>
        <p:spPr>
          <a:xfrm>
            <a:off x="9700675" y="2726831"/>
            <a:ext cx="1808527" cy="1446822"/>
          </a:xfrm>
          <a:prstGeom prst="hexagon">
            <a:avLst>
              <a:gd name="adj" fmla="val 20767"/>
              <a:gd name="vf" fmla="val 11547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fr-FR" dirty="0"/>
              <a:t>Template</a:t>
            </a:r>
          </a:p>
        </p:txBody>
      </p:sp>
      <p:pic>
        <p:nvPicPr>
          <p:cNvPr id="14" name="Graphique 13" descr="Globe terrestre Europe-Afrique">
            <a:extLst>
              <a:ext uri="{FF2B5EF4-FFF2-40B4-BE49-F238E27FC236}">
                <a16:creationId xmlns:a16="http://schemas.microsoft.com/office/drawing/2014/main" id="{12BE8084-976C-471B-8C6E-0DD617D8B8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43644" y="2785907"/>
            <a:ext cx="918732" cy="918732"/>
          </a:xfrm>
          <a:prstGeom prst="rect">
            <a:avLst/>
          </a:prstGeom>
        </p:spPr>
      </p:pic>
      <p:pic>
        <p:nvPicPr>
          <p:cNvPr id="25" name="Graphique 24" descr="Utilisateur">
            <a:extLst>
              <a:ext uri="{FF2B5EF4-FFF2-40B4-BE49-F238E27FC236}">
                <a16:creationId xmlns:a16="http://schemas.microsoft.com/office/drawing/2014/main" id="{58FA7E7F-4440-4C2D-8F4B-E3B7F70890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82797" y="1644664"/>
            <a:ext cx="1423033" cy="1423033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3DB83019-E0C5-473F-92AA-1F4C28306B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862" y="1848467"/>
            <a:ext cx="1302513" cy="1015429"/>
          </a:xfrm>
          <a:prstGeom prst="rect">
            <a:avLst/>
          </a:prstGeom>
        </p:spPr>
      </p:pic>
      <p:grpSp>
        <p:nvGrpSpPr>
          <p:cNvPr id="41" name="Groupe 40">
            <a:extLst>
              <a:ext uri="{FF2B5EF4-FFF2-40B4-BE49-F238E27FC236}">
                <a16:creationId xmlns:a16="http://schemas.microsoft.com/office/drawing/2014/main" id="{66D8CE9F-B870-462F-A3FA-1700720E639C}"/>
              </a:ext>
            </a:extLst>
          </p:cNvPr>
          <p:cNvGrpSpPr/>
          <p:nvPr/>
        </p:nvGrpSpPr>
        <p:grpSpPr>
          <a:xfrm>
            <a:off x="4130427" y="2193798"/>
            <a:ext cx="566083" cy="393596"/>
            <a:chOff x="6102285" y="2325423"/>
            <a:chExt cx="832504" cy="364198"/>
          </a:xfrm>
        </p:grpSpPr>
        <p:sp>
          <p:nvSpPr>
            <p:cNvPr id="42" name="Flèche : pentagone 41">
              <a:extLst>
                <a:ext uri="{FF2B5EF4-FFF2-40B4-BE49-F238E27FC236}">
                  <a16:creationId xmlns:a16="http://schemas.microsoft.com/office/drawing/2014/main" id="{A2FC132C-510D-46F0-93A1-0737FEDE2223}"/>
                </a:ext>
              </a:extLst>
            </p:cNvPr>
            <p:cNvSpPr/>
            <p:nvPr/>
          </p:nvSpPr>
          <p:spPr>
            <a:xfrm>
              <a:off x="6102286" y="2325423"/>
              <a:ext cx="832503" cy="150255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Flèche : pentagone 42">
              <a:extLst>
                <a:ext uri="{FF2B5EF4-FFF2-40B4-BE49-F238E27FC236}">
                  <a16:creationId xmlns:a16="http://schemas.microsoft.com/office/drawing/2014/main" id="{ED1F8219-01BE-4B54-AEEE-5CEAC1B7C86A}"/>
                </a:ext>
              </a:extLst>
            </p:cNvPr>
            <p:cNvSpPr/>
            <p:nvPr/>
          </p:nvSpPr>
          <p:spPr>
            <a:xfrm flipH="1">
              <a:off x="6102285" y="2539366"/>
              <a:ext cx="832503" cy="150255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47EB11C1-D9BD-44E7-AAB2-917121276414}"/>
              </a:ext>
            </a:extLst>
          </p:cNvPr>
          <p:cNvGrpSpPr/>
          <p:nvPr/>
        </p:nvGrpSpPr>
        <p:grpSpPr>
          <a:xfrm>
            <a:off x="1960703" y="2195167"/>
            <a:ext cx="566083" cy="393596"/>
            <a:chOff x="6102285" y="2325423"/>
            <a:chExt cx="832504" cy="364198"/>
          </a:xfrm>
        </p:grpSpPr>
        <p:sp>
          <p:nvSpPr>
            <p:cNvPr id="45" name="Flèche : pentagone 44">
              <a:extLst>
                <a:ext uri="{FF2B5EF4-FFF2-40B4-BE49-F238E27FC236}">
                  <a16:creationId xmlns:a16="http://schemas.microsoft.com/office/drawing/2014/main" id="{E48E0124-570D-4D24-BEBF-C5F8922F4AC2}"/>
                </a:ext>
              </a:extLst>
            </p:cNvPr>
            <p:cNvSpPr/>
            <p:nvPr/>
          </p:nvSpPr>
          <p:spPr>
            <a:xfrm>
              <a:off x="6102286" y="2325423"/>
              <a:ext cx="832503" cy="150255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Flèche : pentagone 45">
              <a:extLst>
                <a:ext uri="{FF2B5EF4-FFF2-40B4-BE49-F238E27FC236}">
                  <a16:creationId xmlns:a16="http://schemas.microsoft.com/office/drawing/2014/main" id="{1B301130-3E3C-4218-891A-207E254BB048}"/>
                </a:ext>
              </a:extLst>
            </p:cNvPr>
            <p:cNvSpPr/>
            <p:nvPr/>
          </p:nvSpPr>
          <p:spPr>
            <a:xfrm flipH="1">
              <a:off x="6102285" y="2539366"/>
              <a:ext cx="832503" cy="150255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B7E360DF-CFE5-438C-881E-174730F4FF76}"/>
              </a:ext>
            </a:extLst>
          </p:cNvPr>
          <p:cNvGrpSpPr/>
          <p:nvPr/>
        </p:nvGrpSpPr>
        <p:grpSpPr>
          <a:xfrm>
            <a:off x="6706602" y="2196167"/>
            <a:ext cx="566083" cy="393596"/>
            <a:chOff x="6102285" y="2325423"/>
            <a:chExt cx="832504" cy="364198"/>
          </a:xfrm>
        </p:grpSpPr>
        <p:sp>
          <p:nvSpPr>
            <p:cNvPr id="48" name="Flèche : pentagone 47">
              <a:extLst>
                <a:ext uri="{FF2B5EF4-FFF2-40B4-BE49-F238E27FC236}">
                  <a16:creationId xmlns:a16="http://schemas.microsoft.com/office/drawing/2014/main" id="{9C15F1E1-43DE-4A7B-9F73-0935AEEAC38C}"/>
                </a:ext>
              </a:extLst>
            </p:cNvPr>
            <p:cNvSpPr/>
            <p:nvPr/>
          </p:nvSpPr>
          <p:spPr>
            <a:xfrm>
              <a:off x="6102286" y="2325423"/>
              <a:ext cx="832503" cy="150255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Flèche : pentagone 48">
              <a:extLst>
                <a:ext uri="{FF2B5EF4-FFF2-40B4-BE49-F238E27FC236}">
                  <a16:creationId xmlns:a16="http://schemas.microsoft.com/office/drawing/2014/main" id="{907D490D-C0E4-4158-84A6-658DF36D6376}"/>
                </a:ext>
              </a:extLst>
            </p:cNvPr>
            <p:cNvSpPr/>
            <p:nvPr/>
          </p:nvSpPr>
          <p:spPr>
            <a:xfrm flipH="1">
              <a:off x="6102285" y="2539366"/>
              <a:ext cx="832503" cy="150255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72627DFA-1568-4DF9-B943-4D6D9D0A1A87}"/>
              </a:ext>
            </a:extLst>
          </p:cNvPr>
          <p:cNvGrpSpPr/>
          <p:nvPr/>
        </p:nvGrpSpPr>
        <p:grpSpPr>
          <a:xfrm rot="20287625">
            <a:off x="9140309" y="1644664"/>
            <a:ext cx="566083" cy="393596"/>
            <a:chOff x="6102285" y="2325423"/>
            <a:chExt cx="832504" cy="364198"/>
          </a:xfrm>
        </p:grpSpPr>
        <p:sp>
          <p:nvSpPr>
            <p:cNvPr id="51" name="Flèche : pentagone 50">
              <a:extLst>
                <a:ext uri="{FF2B5EF4-FFF2-40B4-BE49-F238E27FC236}">
                  <a16:creationId xmlns:a16="http://schemas.microsoft.com/office/drawing/2014/main" id="{5DEA44F3-0F36-4915-9CF8-ED63A6241363}"/>
                </a:ext>
              </a:extLst>
            </p:cNvPr>
            <p:cNvSpPr/>
            <p:nvPr/>
          </p:nvSpPr>
          <p:spPr>
            <a:xfrm>
              <a:off x="6102286" y="2325423"/>
              <a:ext cx="832503" cy="150255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Flèche : pentagone 51">
              <a:extLst>
                <a:ext uri="{FF2B5EF4-FFF2-40B4-BE49-F238E27FC236}">
                  <a16:creationId xmlns:a16="http://schemas.microsoft.com/office/drawing/2014/main" id="{DA17DC30-B7DC-4024-AA62-F20E1AB483E7}"/>
                </a:ext>
              </a:extLst>
            </p:cNvPr>
            <p:cNvSpPr/>
            <p:nvPr/>
          </p:nvSpPr>
          <p:spPr>
            <a:xfrm flipH="1">
              <a:off x="6102285" y="2539366"/>
              <a:ext cx="832503" cy="150255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DF845B95-5377-41D1-88C0-251E33AB7EDD}"/>
              </a:ext>
            </a:extLst>
          </p:cNvPr>
          <p:cNvGrpSpPr/>
          <p:nvPr/>
        </p:nvGrpSpPr>
        <p:grpSpPr>
          <a:xfrm rot="1312375" flipH="1">
            <a:off x="9167748" y="2715262"/>
            <a:ext cx="566083" cy="393596"/>
            <a:chOff x="6102285" y="2325423"/>
            <a:chExt cx="832504" cy="364198"/>
          </a:xfrm>
        </p:grpSpPr>
        <p:sp>
          <p:nvSpPr>
            <p:cNvPr id="54" name="Flèche : pentagone 53">
              <a:extLst>
                <a:ext uri="{FF2B5EF4-FFF2-40B4-BE49-F238E27FC236}">
                  <a16:creationId xmlns:a16="http://schemas.microsoft.com/office/drawing/2014/main" id="{4A51FDE0-5105-4B3E-9838-F5780B603948}"/>
                </a:ext>
              </a:extLst>
            </p:cNvPr>
            <p:cNvSpPr/>
            <p:nvPr/>
          </p:nvSpPr>
          <p:spPr>
            <a:xfrm>
              <a:off x="6102286" y="2325423"/>
              <a:ext cx="832503" cy="150255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Flèche : pentagone 54">
              <a:extLst>
                <a:ext uri="{FF2B5EF4-FFF2-40B4-BE49-F238E27FC236}">
                  <a16:creationId xmlns:a16="http://schemas.microsoft.com/office/drawing/2014/main" id="{DACAC924-6FB0-4E37-A4D1-CF3097B2715F}"/>
                </a:ext>
              </a:extLst>
            </p:cNvPr>
            <p:cNvSpPr/>
            <p:nvPr/>
          </p:nvSpPr>
          <p:spPr>
            <a:xfrm flipH="1">
              <a:off x="6102285" y="2539366"/>
              <a:ext cx="832503" cy="150255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185042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>
            <a:extLst>
              <a:ext uri="{FF2B5EF4-FFF2-40B4-BE49-F238E27FC236}">
                <a16:creationId xmlns:a16="http://schemas.microsoft.com/office/drawing/2014/main" id="{9BA33885-1D7C-4F3D-A20B-F486157B9857}"/>
              </a:ext>
            </a:extLst>
          </p:cNvPr>
          <p:cNvGrpSpPr/>
          <p:nvPr/>
        </p:nvGrpSpPr>
        <p:grpSpPr>
          <a:xfrm>
            <a:off x="2808800" y="3341813"/>
            <a:ext cx="1005453" cy="810597"/>
            <a:chOff x="2808800" y="3341813"/>
            <a:chExt cx="1005453" cy="810597"/>
          </a:xfrm>
        </p:grpSpPr>
        <p:sp>
          <p:nvSpPr>
            <p:cNvPr id="12" name="Hexagone 11">
              <a:extLst>
                <a:ext uri="{FF2B5EF4-FFF2-40B4-BE49-F238E27FC236}">
                  <a16:creationId xmlns:a16="http://schemas.microsoft.com/office/drawing/2014/main" id="{3F22A40B-3143-4592-8CF9-4A891EACB49C}"/>
                </a:ext>
              </a:extLst>
            </p:cNvPr>
            <p:cNvSpPr/>
            <p:nvPr/>
          </p:nvSpPr>
          <p:spPr>
            <a:xfrm>
              <a:off x="2808800" y="3348047"/>
              <a:ext cx="1005453" cy="804363"/>
            </a:xfrm>
            <a:prstGeom prst="hexagon">
              <a:avLst>
                <a:gd name="adj" fmla="val 20767"/>
                <a:gd name="vf" fmla="val 115470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b" anchorCtr="1"/>
            <a:lstStyle/>
            <a:p>
              <a:pPr algn="ctr"/>
              <a:r>
                <a:rPr lang="fr-FR" sz="1100" dirty="0"/>
                <a:t>Vue</a:t>
              </a:r>
            </a:p>
          </p:txBody>
        </p:sp>
        <p:pic>
          <p:nvPicPr>
            <p:cNvPr id="13" name="Graphique 12" descr="Œil">
              <a:extLst>
                <a:ext uri="{FF2B5EF4-FFF2-40B4-BE49-F238E27FC236}">
                  <a16:creationId xmlns:a16="http://schemas.microsoft.com/office/drawing/2014/main" id="{9169F06C-28E0-4225-8F2C-1E01B3F96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80191" y="3341813"/>
              <a:ext cx="462670" cy="462670"/>
            </a:xfrm>
            <a:prstGeom prst="rect">
              <a:avLst/>
            </a:prstGeom>
          </p:spPr>
        </p:pic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267A8B32-8510-4127-A960-91A559F3B72D}"/>
              </a:ext>
            </a:extLst>
          </p:cNvPr>
          <p:cNvGrpSpPr/>
          <p:nvPr/>
        </p:nvGrpSpPr>
        <p:grpSpPr>
          <a:xfrm>
            <a:off x="5062225" y="2589912"/>
            <a:ext cx="1005453" cy="804363"/>
            <a:chOff x="5062225" y="2589912"/>
            <a:chExt cx="1005453" cy="804363"/>
          </a:xfrm>
        </p:grpSpPr>
        <p:sp>
          <p:nvSpPr>
            <p:cNvPr id="14" name="Hexagone 13">
              <a:extLst>
                <a:ext uri="{FF2B5EF4-FFF2-40B4-BE49-F238E27FC236}">
                  <a16:creationId xmlns:a16="http://schemas.microsoft.com/office/drawing/2014/main" id="{96C0EA1E-41AA-4590-8D86-EBD11FFD287E}"/>
                </a:ext>
              </a:extLst>
            </p:cNvPr>
            <p:cNvSpPr/>
            <p:nvPr/>
          </p:nvSpPr>
          <p:spPr>
            <a:xfrm>
              <a:off x="5062225" y="2589912"/>
              <a:ext cx="1005453" cy="804363"/>
            </a:xfrm>
            <a:prstGeom prst="hexagon">
              <a:avLst>
                <a:gd name="adj" fmla="val 20767"/>
                <a:gd name="vf" fmla="val 115470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b" anchorCtr="1"/>
            <a:lstStyle/>
            <a:p>
              <a:pPr algn="ctr"/>
              <a:r>
                <a:rPr lang="fr-FR" sz="1100" dirty="0"/>
                <a:t>Modèle</a:t>
              </a:r>
            </a:p>
          </p:txBody>
        </p:sp>
        <p:pic>
          <p:nvPicPr>
            <p:cNvPr id="15" name="Graphique 14" descr="Base de données">
              <a:extLst>
                <a:ext uri="{FF2B5EF4-FFF2-40B4-BE49-F238E27FC236}">
                  <a16:creationId xmlns:a16="http://schemas.microsoft.com/office/drawing/2014/main" id="{EF9C8F30-89A5-4B5E-8E38-490B759AF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28734" y="2589912"/>
              <a:ext cx="462670" cy="462670"/>
            </a:xfrm>
            <a:prstGeom prst="rect">
              <a:avLst/>
            </a:prstGeom>
          </p:spPr>
        </p:pic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7D8D0475-F2D4-477C-8708-C7F84A408DD5}"/>
              </a:ext>
            </a:extLst>
          </p:cNvPr>
          <p:cNvGrpSpPr/>
          <p:nvPr/>
        </p:nvGrpSpPr>
        <p:grpSpPr>
          <a:xfrm>
            <a:off x="5117100" y="4421528"/>
            <a:ext cx="1005453" cy="804363"/>
            <a:chOff x="5117100" y="4421528"/>
            <a:chExt cx="1005453" cy="804363"/>
          </a:xfrm>
        </p:grpSpPr>
        <p:sp>
          <p:nvSpPr>
            <p:cNvPr id="16" name="Hexagone 15">
              <a:extLst>
                <a:ext uri="{FF2B5EF4-FFF2-40B4-BE49-F238E27FC236}">
                  <a16:creationId xmlns:a16="http://schemas.microsoft.com/office/drawing/2014/main" id="{75F17EBF-8B83-4D74-99B0-6517382BC841}"/>
                </a:ext>
              </a:extLst>
            </p:cNvPr>
            <p:cNvSpPr/>
            <p:nvPr/>
          </p:nvSpPr>
          <p:spPr>
            <a:xfrm>
              <a:off x="5117100" y="4421528"/>
              <a:ext cx="1005453" cy="804363"/>
            </a:xfrm>
            <a:prstGeom prst="hexagon">
              <a:avLst>
                <a:gd name="adj" fmla="val 20767"/>
                <a:gd name="vf" fmla="val 115470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b" anchorCtr="1"/>
            <a:lstStyle/>
            <a:p>
              <a:pPr algn="ctr"/>
              <a:r>
                <a:rPr lang="fr-FR" sz="1100" dirty="0"/>
                <a:t>Template</a:t>
              </a:r>
            </a:p>
          </p:txBody>
        </p:sp>
        <p:pic>
          <p:nvPicPr>
            <p:cNvPr id="17" name="Graphique 16" descr="Globe terrestre Europe-Afrique">
              <a:extLst>
                <a:ext uri="{FF2B5EF4-FFF2-40B4-BE49-F238E27FC236}">
                  <a16:creationId xmlns:a16="http://schemas.microsoft.com/office/drawing/2014/main" id="{6D1CFC0B-09B9-4F72-B7B2-865386CC0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88491" y="4421528"/>
              <a:ext cx="462670" cy="4626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4672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ABE58B8-AE5A-4F43-9AA2-D5A53A3EC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614362"/>
            <a:ext cx="8420100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67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929D8517-49CC-465A-B046-58351F08D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477" y="0"/>
            <a:ext cx="7500205" cy="6858000"/>
          </a:xfrm>
          <a:prstGeom prst="rect">
            <a:avLst/>
          </a:prstGeom>
        </p:spPr>
      </p:pic>
      <p:sp>
        <p:nvSpPr>
          <p:cNvPr id="15" name="Hexagone 14">
            <a:extLst>
              <a:ext uri="{FF2B5EF4-FFF2-40B4-BE49-F238E27FC236}">
                <a16:creationId xmlns:a16="http://schemas.microsoft.com/office/drawing/2014/main" id="{6314BDD0-DB9C-4996-B2E5-DE5A7D988321}"/>
              </a:ext>
            </a:extLst>
          </p:cNvPr>
          <p:cNvSpPr/>
          <p:nvPr/>
        </p:nvSpPr>
        <p:spPr>
          <a:xfrm>
            <a:off x="5664542" y="3128815"/>
            <a:ext cx="1260000" cy="1260000"/>
          </a:xfrm>
          <a:prstGeom prst="hexagon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09"/>
          </a:p>
        </p:txBody>
      </p:sp>
      <p:sp>
        <p:nvSpPr>
          <p:cNvPr id="16" name="Hexagone 15">
            <a:extLst>
              <a:ext uri="{FF2B5EF4-FFF2-40B4-BE49-F238E27FC236}">
                <a16:creationId xmlns:a16="http://schemas.microsoft.com/office/drawing/2014/main" id="{76BDEBE5-7005-4BAD-AF7F-DFAB658905DA}"/>
              </a:ext>
            </a:extLst>
          </p:cNvPr>
          <p:cNvSpPr/>
          <p:nvPr/>
        </p:nvSpPr>
        <p:spPr>
          <a:xfrm>
            <a:off x="6613897" y="3735297"/>
            <a:ext cx="1260000" cy="1260000"/>
          </a:xfrm>
          <a:prstGeom prst="hexagon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7" name="Hexagone 16">
            <a:extLst>
              <a:ext uri="{FF2B5EF4-FFF2-40B4-BE49-F238E27FC236}">
                <a16:creationId xmlns:a16="http://schemas.microsoft.com/office/drawing/2014/main" id="{46A0202D-0B3B-4490-AC7F-C3595B5E0A93}"/>
              </a:ext>
            </a:extLst>
          </p:cNvPr>
          <p:cNvSpPr/>
          <p:nvPr/>
        </p:nvSpPr>
        <p:spPr>
          <a:xfrm>
            <a:off x="7561666" y="3123518"/>
            <a:ext cx="1260000" cy="1260000"/>
          </a:xfrm>
          <a:prstGeom prst="hexagon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8" name="Hexagone 17">
            <a:extLst>
              <a:ext uri="{FF2B5EF4-FFF2-40B4-BE49-F238E27FC236}">
                <a16:creationId xmlns:a16="http://schemas.microsoft.com/office/drawing/2014/main" id="{51C53E20-D2BF-4293-A55C-29771A7BD36A}"/>
              </a:ext>
            </a:extLst>
          </p:cNvPr>
          <p:cNvSpPr/>
          <p:nvPr/>
        </p:nvSpPr>
        <p:spPr>
          <a:xfrm>
            <a:off x="8511227" y="3741991"/>
            <a:ext cx="1260000" cy="1260000"/>
          </a:xfrm>
          <a:prstGeom prst="hexagon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9" name="Hexagone 18">
            <a:extLst>
              <a:ext uri="{FF2B5EF4-FFF2-40B4-BE49-F238E27FC236}">
                <a16:creationId xmlns:a16="http://schemas.microsoft.com/office/drawing/2014/main" id="{B9454707-BEA2-4FDC-8634-1942B295352A}"/>
              </a:ext>
            </a:extLst>
          </p:cNvPr>
          <p:cNvSpPr/>
          <p:nvPr/>
        </p:nvSpPr>
        <p:spPr>
          <a:xfrm>
            <a:off x="9469299" y="3117132"/>
            <a:ext cx="1260000" cy="1260000"/>
          </a:xfrm>
          <a:prstGeom prst="hexagon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20" name="Hexagone 19">
            <a:extLst>
              <a:ext uri="{FF2B5EF4-FFF2-40B4-BE49-F238E27FC236}">
                <a16:creationId xmlns:a16="http://schemas.microsoft.com/office/drawing/2014/main" id="{A90E406C-86D8-44F2-AAB2-A59C7B63112D}"/>
              </a:ext>
            </a:extLst>
          </p:cNvPr>
          <p:cNvSpPr/>
          <p:nvPr/>
        </p:nvSpPr>
        <p:spPr>
          <a:xfrm>
            <a:off x="441378" y="4995297"/>
            <a:ext cx="1260000" cy="1260000"/>
          </a:xfrm>
          <a:prstGeom prst="hexagon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09"/>
          </a:p>
        </p:txBody>
      </p:sp>
      <p:sp>
        <p:nvSpPr>
          <p:cNvPr id="21" name="Hexagone 20">
            <a:extLst>
              <a:ext uri="{FF2B5EF4-FFF2-40B4-BE49-F238E27FC236}">
                <a16:creationId xmlns:a16="http://schemas.microsoft.com/office/drawing/2014/main" id="{5575D1A1-67FD-4B8B-934B-AF340EA0FA2C}"/>
              </a:ext>
            </a:extLst>
          </p:cNvPr>
          <p:cNvSpPr/>
          <p:nvPr/>
        </p:nvSpPr>
        <p:spPr>
          <a:xfrm>
            <a:off x="698006" y="433297"/>
            <a:ext cx="1260000" cy="1260000"/>
          </a:xfrm>
          <a:prstGeom prst="hexagon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</p:spTree>
    <p:extLst>
      <p:ext uri="{BB962C8B-B14F-4D97-AF65-F5344CB8AC3E}">
        <p14:creationId xmlns:p14="http://schemas.microsoft.com/office/powerpoint/2010/main" val="416467600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7</Words>
  <Application>Microsoft Office PowerPoint</Application>
  <PresentationFormat>Grand écran</PresentationFormat>
  <Paragraphs>7</Paragraphs>
  <Slides>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julien trottet</dc:creator>
  <cp:lastModifiedBy>julien trottet</cp:lastModifiedBy>
  <cp:revision>7</cp:revision>
  <dcterms:created xsi:type="dcterms:W3CDTF">2018-05-23T06:56:03Z</dcterms:created>
  <dcterms:modified xsi:type="dcterms:W3CDTF">2018-05-23T12:23:25Z</dcterms:modified>
</cp:coreProperties>
</file>